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6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ADE6F1-DB94-48E6-9248-C66F84E8B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1016D27-EA5E-4062-B5EC-55E643EE19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CB42A3-26D8-4B97-B706-B5404E7AC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2552B25-C563-4B20-B672-1CEDD8924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E7327C-A341-43A8-BFB1-1A4B2B8AE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5062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CB17C9-D1B3-47B6-BFBE-9C3D61966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609F81C-4E5B-4181-897A-37DC33AEAE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C7308E-E672-43B7-943D-13D0AE815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18626C8-7302-4AA3-9A0B-3A779DA87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E79829-9350-4DF9-B060-6559A774A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91202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380634C-B556-451B-8D49-ABEB381FB3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D14B62A-CB57-4396-805D-E48DD62EF8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DFA420-A05D-4A80-B5C2-0640D6DC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8DE750-1631-4FAC-A39F-12A5DA33C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887DD6-4F0D-40C2-A0A4-31786C263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0464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1BE2DD-B61A-48D2-ADA1-6600F72BF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56107A-D913-4630-9854-55C0FAB2C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99F078-00D1-4300-AD26-720C0EAA5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FAB4A10-19D9-48E1-8118-4DA7496FF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2F31FDB-EF95-4E89-A6FB-BD7E9096E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539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978DA6-A94D-4808-92EB-217CEE591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8CCF5C-5AF4-47A6-9CCC-589773152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92D5681-2C85-4ACF-9437-020088F65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D6F56D3-59B2-4866-9651-C242B4943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C5A316-CBB4-464B-8AB4-CA769E895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0711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EF5ADE-D7B8-4D21-A52A-504E7980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B5F130-E801-4985-B3B7-587C0FCDDE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224A099-5911-4A23-882F-34FC79D1E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46BB76E-1A89-4046-B460-D36AC9FEA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ACF0207-8935-499F-BD8E-6F800EE73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79F4727-822A-4121-8F4C-84F3E4B03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6723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49F28-55E1-4D34-9CA4-B866A02D4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48BB77D-E4E7-4E30-911B-1658BAE65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1E91FEA-C185-46BB-BB21-6B34AA560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59CFC16-6CA9-459A-BEE1-BA3533AD79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4F52F83-61A2-4B1C-9EA6-5E8084A352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334D058-CBB7-4746-A7DB-C91832842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B56C226-570C-465C-93BC-43500DEF8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7B52131-F403-4839-A746-19FB3EB72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81885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F88B36-77A3-4ED3-B2AF-E88286E56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C2B65D9-827A-4CE0-971B-98AAD975B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A089343-091C-40B8-B5C3-3EDC02F9F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AE42B45-876C-4E06-9964-19328DE29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719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55E04D3-7083-4DD0-A421-D450AD1A9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C5D6F15-0382-4896-B152-B10C46190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1AB2E3C-907E-4C8D-BDAE-46D3452A8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0474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8B2ED4-3575-48E3-A64D-19BD3370D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4F454C-093E-4310-B497-C2595CD9A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4BDEB7-8772-432C-9FB7-290A6066D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D0751C-3F12-4738-89C8-4A1185596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99BE47E-8D63-4ADA-82F5-534E358D7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A4DE5B1-5D9F-4046-AEF3-9133553FD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09812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6459E8-5BBB-41D4-BB2B-40332A67C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223CBC5-711F-40CF-AF7C-C87C03546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D658192-E957-4032-9830-5F0E428285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F7E2117-F6FC-4379-A02F-1FBF4AFAF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A3A51B8-9C76-4857-AAAB-B215BB17B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77239BD-12F0-44C0-92A6-B84A47D04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8155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41E7296-7D43-4FCF-94E6-5D122256C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6375B78-5D34-4B2C-A545-B6BFF9AC2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5B1556-42B4-4EE4-8C07-EE05A7C96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EE665-AE65-4451-BF52-B0CCC024F30D}" type="datetimeFigureOut">
              <a:rPr lang="de-CH" smtClean="0"/>
              <a:t>15.12.2019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0E920F-D764-40EE-BA70-409D6EDBA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891091-65C8-498E-865B-73DA646462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ADFF3-4336-44CA-821D-DEF0C903F132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30163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EFFBA8-587B-4DF5-BE6E-3881DEF8AF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59413B-D555-413A-B6A4-78D4B50522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90043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29F3F9-D2CC-4D6D-B3CC-1A2B0C4F3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C7F588-943E-4872-A868-167866D7A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257800" cy="448627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This project is motivated by the increase in the usage of face detection.</a:t>
            </a:r>
          </a:p>
          <a:p>
            <a:r>
              <a:rPr lang="en-GB" dirty="0"/>
              <a:t>China </a:t>
            </a:r>
            <a:r>
              <a:rPr lang="en-GB" dirty="0">
                <a:sym typeface="Wingdings" panose="05000000000000000000" pitchFamily="2" charset="2"/>
              </a:rPr>
              <a:t> Social Credit System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“</a:t>
            </a:r>
            <a:r>
              <a:rPr lang="en-US" dirty="0"/>
              <a:t>it’s a </a:t>
            </a:r>
            <a:r>
              <a:rPr lang="en-US" b="1" dirty="0"/>
              <a:t>numerical grading system</a:t>
            </a:r>
            <a:r>
              <a:rPr lang="en-US" dirty="0"/>
              <a:t> that allows the </a:t>
            </a:r>
            <a:r>
              <a:rPr lang="en-US" b="1" dirty="0"/>
              <a:t>Chinese government</a:t>
            </a:r>
            <a:r>
              <a:rPr lang="en-US" dirty="0"/>
              <a:t> to monitor and </a:t>
            </a:r>
            <a:r>
              <a:rPr lang="en-US" b="1" dirty="0"/>
              <a:t>control the behavior of its citizens</a:t>
            </a:r>
            <a:r>
              <a:rPr lang="en-US" dirty="0"/>
              <a:t>” (Summers 2019).</a:t>
            </a:r>
          </a:p>
          <a:p>
            <a:pPr lvl="1"/>
            <a:r>
              <a:rPr lang="en-US" dirty="0"/>
              <a:t>Positive or negative points leads to sanctions. </a:t>
            </a:r>
          </a:p>
          <a:p>
            <a:r>
              <a:rPr lang="en-US" b="1" dirty="0"/>
              <a:t>OpenCV</a:t>
            </a:r>
            <a:endParaRPr lang="de-CH" b="1" dirty="0"/>
          </a:p>
          <a:p>
            <a:endParaRPr lang="de-CH" dirty="0"/>
          </a:p>
        </p:txBody>
      </p:sp>
      <p:pic>
        <p:nvPicPr>
          <p:cNvPr id="1026" name="Picture 2" descr="Chinese citizens given a social credit score that they carry with them.">
            <a:extLst>
              <a:ext uri="{FF2B5EF4-FFF2-40B4-BE49-F238E27FC236}">
                <a16:creationId xmlns:a16="http://schemas.microsoft.com/office/drawing/2014/main" id="{EA56D3CA-600D-4795-84FB-2253FFCA31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30"/>
          <a:stretch/>
        </p:blipFill>
        <p:spPr bwMode="auto">
          <a:xfrm>
            <a:off x="6297854" y="1690688"/>
            <a:ext cx="5055946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687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253A1B-60A6-4E63-9E70-D2C27B578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Project </a:t>
            </a:r>
            <a:r>
              <a:rPr lang="de-CH" dirty="0" err="1"/>
              <a:t>Overview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41D599-986F-43FE-8113-C6E7727FA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Improving</a:t>
            </a:r>
            <a:r>
              <a:rPr lang="de-CH" dirty="0"/>
              <a:t> the </a:t>
            </a:r>
            <a:r>
              <a:rPr lang="de-CH" dirty="0" err="1"/>
              <a:t>face</a:t>
            </a:r>
            <a:r>
              <a:rPr lang="de-CH" dirty="0"/>
              <a:t> </a:t>
            </a:r>
            <a:r>
              <a:rPr lang="de-CH" dirty="0" err="1"/>
              <a:t>detection</a:t>
            </a:r>
            <a:r>
              <a:rPr lang="de-CH" dirty="0"/>
              <a:t> </a:t>
            </a:r>
            <a:r>
              <a:rPr lang="de-CH" dirty="0" err="1"/>
              <a:t>algorithm</a:t>
            </a:r>
            <a:endParaRPr lang="de-CH" dirty="0"/>
          </a:p>
          <a:p>
            <a:r>
              <a:rPr lang="de-CH" dirty="0" err="1"/>
              <a:t>Measuring</a:t>
            </a:r>
            <a:r>
              <a:rPr lang="de-CH" dirty="0"/>
              <a:t> </a:t>
            </a:r>
            <a:r>
              <a:rPr lang="de-CH" dirty="0" err="1"/>
              <a:t>similarity</a:t>
            </a:r>
            <a:r>
              <a:rPr lang="de-CH" dirty="0"/>
              <a:t>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pictures</a:t>
            </a:r>
            <a:endParaRPr lang="de-CH" dirty="0"/>
          </a:p>
          <a:p>
            <a:r>
              <a:rPr lang="de-CH" dirty="0" err="1"/>
              <a:t>Applying</a:t>
            </a:r>
            <a:r>
              <a:rPr lang="de-CH" dirty="0"/>
              <a:t> </a:t>
            </a:r>
            <a:r>
              <a:rPr lang="de-CH" dirty="0" err="1"/>
              <a:t>filters</a:t>
            </a:r>
            <a:r>
              <a:rPr lang="de-CH" dirty="0"/>
              <a:t> on </a:t>
            </a:r>
            <a:r>
              <a:rPr lang="de-CH" dirty="0" err="1"/>
              <a:t>faces</a:t>
            </a:r>
            <a:r>
              <a:rPr lang="de-CH" dirty="0"/>
              <a:t> </a:t>
            </a:r>
          </a:p>
          <a:p>
            <a:r>
              <a:rPr lang="de-CH" dirty="0" err="1"/>
              <a:t>Creating</a:t>
            </a:r>
            <a:r>
              <a:rPr lang="de-CH" dirty="0"/>
              <a:t> a GUI (</a:t>
            </a:r>
            <a:r>
              <a:rPr lang="de-CH" dirty="0" err="1"/>
              <a:t>Graphical</a:t>
            </a:r>
            <a:r>
              <a:rPr lang="de-CH" dirty="0"/>
              <a:t> User Interface)</a:t>
            </a:r>
          </a:p>
        </p:txBody>
      </p:sp>
    </p:spTree>
    <p:extLst>
      <p:ext uri="{BB962C8B-B14F-4D97-AF65-F5344CB8AC3E}">
        <p14:creationId xmlns:p14="http://schemas.microsoft.com/office/powerpoint/2010/main" val="3099677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97F9B9-39C7-4D76-B9BC-8E7D6502F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Improving face detection algorithm </a:t>
            </a:r>
            <a:endParaRPr lang="de-CH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93141822-3BDE-4BC5-A3ED-E69A8734F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6403" y="1696403"/>
            <a:ext cx="5423775" cy="27178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70BEE3E-E93E-4123-B027-739BA7C468E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61822" y="3853020"/>
            <a:ext cx="5423775" cy="2617153"/>
          </a:xfrm>
          <a:prstGeom prst="rect">
            <a:avLst/>
          </a:prstGeo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4AC0B3B0-3C68-481C-A8CC-155C5875ADCC}"/>
              </a:ext>
            </a:extLst>
          </p:cNvPr>
          <p:cNvSpPr txBox="1">
            <a:spLocks/>
          </p:cNvSpPr>
          <p:nvPr/>
        </p:nvSpPr>
        <p:spPr>
          <a:xfrm>
            <a:off x="906402" y="4505387"/>
            <a:ext cx="4955419" cy="1671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/>
              <a:t>Frontal Face </a:t>
            </a:r>
            <a:r>
              <a:rPr lang="de-CH" dirty="0" err="1"/>
              <a:t>Detector</a:t>
            </a:r>
            <a:r>
              <a:rPr lang="de-CH" dirty="0"/>
              <a:t> and Eye </a:t>
            </a:r>
            <a:r>
              <a:rPr lang="de-CH" dirty="0" err="1"/>
              <a:t>Detector</a:t>
            </a:r>
            <a:r>
              <a:rPr lang="de-CH" dirty="0"/>
              <a:t> original </a:t>
            </a:r>
            <a:r>
              <a:rPr lang="de-CH" dirty="0" err="1"/>
              <a:t>image</a:t>
            </a:r>
            <a:endParaRPr lang="de-CH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83D02DC3-B908-439F-8168-E81E6062AD77}"/>
              </a:ext>
            </a:extLst>
          </p:cNvPr>
          <p:cNvSpPr txBox="1">
            <a:spLocks/>
          </p:cNvSpPr>
          <p:nvPr/>
        </p:nvSpPr>
        <p:spPr>
          <a:xfrm>
            <a:off x="6330178" y="2870368"/>
            <a:ext cx="4955419" cy="976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/>
              <a:t>Frontal Face </a:t>
            </a:r>
            <a:r>
              <a:rPr lang="de-CH" dirty="0" err="1"/>
              <a:t>Detector</a:t>
            </a:r>
            <a:r>
              <a:rPr lang="de-CH" dirty="0"/>
              <a:t> and Eye </a:t>
            </a:r>
            <a:r>
              <a:rPr lang="de-CH" dirty="0" err="1"/>
              <a:t>Detector</a:t>
            </a:r>
            <a:r>
              <a:rPr lang="de-CH" dirty="0"/>
              <a:t> at </a:t>
            </a:r>
            <a:r>
              <a:rPr lang="de-CH" dirty="0" err="1"/>
              <a:t>filtered</a:t>
            </a:r>
            <a:r>
              <a:rPr lang="de-CH" dirty="0"/>
              <a:t> </a:t>
            </a:r>
            <a:r>
              <a:rPr lang="de-CH" dirty="0" err="1"/>
              <a:t>image</a:t>
            </a:r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4820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2BAE75-41FC-44C2-A54B-BB0B8CF3A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Lists of </a:t>
            </a:r>
            <a:r>
              <a:rPr lang="de-CH" dirty="0" err="1"/>
              <a:t>references</a:t>
            </a:r>
            <a:r>
              <a:rPr lang="de-CH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A0DFD4-D590-4FEC-A8E3-8B46C01E7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Summers, Josh (2019): </a:t>
            </a:r>
            <a:r>
              <a:rPr lang="de-CH" i="1" dirty="0" err="1"/>
              <a:t>China’s</a:t>
            </a:r>
            <a:r>
              <a:rPr lang="de-CH" i="1" dirty="0"/>
              <a:t> </a:t>
            </a:r>
            <a:r>
              <a:rPr lang="de-CH" i="1" dirty="0" err="1"/>
              <a:t>Social</a:t>
            </a:r>
            <a:r>
              <a:rPr lang="de-CH" i="1" dirty="0"/>
              <a:t> </a:t>
            </a:r>
            <a:r>
              <a:rPr lang="de-CH" i="1" dirty="0" err="1"/>
              <a:t>Credit</a:t>
            </a:r>
            <a:r>
              <a:rPr lang="de-CH" i="1" dirty="0"/>
              <a:t> System and </a:t>
            </a:r>
            <a:r>
              <a:rPr lang="de-CH" i="1" dirty="0" err="1"/>
              <a:t>Froeigner</a:t>
            </a:r>
            <a:r>
              <a:rPr lang="de-CH" i="1" dirty="0"/>
              <a:t> 	</a:t>
            </a:r>
            <a:r>
              <a:rPr lang="de-CH" i="1" dirty="0" err="1"/>
              <a:t>Grading</a:t>
            </a:r>
            <a:r>
              <a:rPr lang="de-CH" i="1" dirty="0"/>
              <a:t> System.</a:t>
            </a:r>
            <a:r>
              <a:rPr lang="de-CH" dirty="0"/>
              <a:t> https://www.travelchinacheaper.com/china-	social-</a:t>
            </a:r>
            <a:r>
              <a:rPr lang="de-CH" dirty="0" err="1"/>
              <a:t>credit</a:t>
            </a:r>
            <a:r>
              <a:rPr lang="de-CH" dirty="0"/>
              <a:t>-system-</a:t>
            </a:r>
            <a:r>
              <a:rPr lang="de-CH" dirty="0" err="1"/>
              <a:t>explained</a:t>
            </a:r>
            <a:r>
              <a:rPr lang="de-CH" dirty="0"/>
              <a:t>. Access 15.12.2019. </a:t>
            </a:r>
          </a:p>
        </p:txBody>
      </p:sp>
    </p:spTree>
    <p:extLst>
      <p:ext uri="{BB962C8B-B14F-4D97-AF65-F5344CB8AC3E}">
        <p14:creationId xmlns:p14="http://schemas.microsoft.com/office/powerpoint/2010/main" val="3622569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132</Words>
  <Application>Microsoft Office PowerPoint</Application>
  <PresentationFormat>Breitbild</PresentationFormat>
  <Paragraphs>16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PowerPoint-Präsentation</vt:lpstr>
      <vt:lpstr>Introduction</vt:lpstr>
      <vt:lpstr>Project Overview</vt:lpstr>
      <vt:lpstr>Improving face detection algorithm </vt:lpstr>
      <vt:lpstr>Lists of references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Kim Whett</dc:creator>
  <cp:lastModifiedBy>Kim Whett</cp:lastModifiedBy>
  <cp:revision>7</cp:revision>
  <dcterms:created xsi:type="dcterms:W3CDTF">2019-12-15T16:29:20Z</dcterms:created>
  <dcterms:modified xsi:type="dcterms:W3CDTF">2019-12-15T17:31:39Z</dcterms:modified>
</cp:coreProperties>
</file>

<file path=docProps/thumbnail.jpeg>
</file>